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Tahom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"/>
          <p:cNvGrpSpPr/>
          <p:nvPr/>
        </p:nvGrpSpPr>
        <p:grpSpPr>
          <a:xfrm>
            <a:off x="0" y="36512"/>
            <a:ext cx="9144000" cy="6821487"/>
            <a:chOff x="0" y="0"/>
            <a:chExt cx="2147483647" cy="2147483647"/>
          </a:xfrm>
        </p:grpSpPr>
        <p:pic>
          <p:nvPicPr>
            <p:cNvPr id="16" name="Google Shape;16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1731506980"/>
              <a:ext cx="2147483647" cy="41597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845207" y="0"/>
              <a:ext cx="516738253" cy="2518844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0" y="0"/>
            <a:ext cx="9251950" cy="70691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63575" y="264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5400"/>
              <a:buFont typeface="Tahoma"/>
              <a:buNone/>
            </a:pPr>
            <a:r>
              <a:rPr b="1" i="0" lang="en-US" sz="5400" u="none" cap="none" strike="noStrike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SERVICIO NOMINA PLUS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312" y="847725"/>
            <a:ext cx="11082337" cy="623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1903412" y="3573462"/>
            <a:ext cx="1331912" cy="360362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8675" y="836612"/>
            <a:ext cx="11142662" cy="62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212" y="908050"/>
            <a:ext cx="11657012" cy="65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4427537" y="3716337"/>
            <a:ext cx="1223962" cy="43338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067175" y="4724400"/>
            <a:ext cx="1225550" cy="43338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92175"/>
            <a:ext cx="9144000" cy="63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612"/>
            <a:ext cx="9351962" cy="602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981075"/>
            <a:ext cx="11064875" cy="622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4540250" y="5732462"/>
            <a:ext cx="1008062" cy="504825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1970087" y="4500562"/>
            <a:ext cx="1008062" cy="360362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7237" y="776287"/>
            <a:ext cx="10817225" cy="608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4643437" y="4437062"/>
            <a:ext cx="1223962" cy="504825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8675" y="1052512"/>
            <a:ext cx="10944225" cy="61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1337" y="981075"/>
            <a:ext cx="11441112" cy="64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9037" y="981075"/>
            <a:ext cx="10887075" cy="611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3059112" y="4724400"/>
            <a:ext cx="1152525" cy="43338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981075"/>
            <a:ext cx="8453437" cy="475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7237" y="950912"/>
            <a:ext cx="11263312" cy="633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981075"/>
            <a:ext cx="10974387" cy="61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  <p:sp>
        <p:nvSpPr>
          <p:cNvPr id="247" name="Google Shape;247;p33"/>
          <p:cNvSpPr txBox="1"/>
          <p:nvPr/>
        </p:nvSpPr>
        <p:spPr>
          <a:xfrm>
            <a:off x="3348037" y="3789362"/>
            <a:ext cx="2160587" cy="576262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4140200" y="4868862"/>
            <a:ext cx="863600" cy="360362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7237" y="866775"/>
            <a:ext cx="11217275" cy="630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Apertura de Cuentas Masivas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6875" y="836612"/>
            <a:ext cx="12306300" cy="69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2339975" y="5092700"/>
            <a:ext cx="1295400" cy="2159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pic>
        <p:nvPicPr>
          <p:cNvPr id="270" name="Google Shape;270;p3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1062" y="868362"/>
            <a:ext cx="10709275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pic>
        <p:nvPicPr>
          <p:cNvPr id="277" name="Google Shape;277;p3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9037" y="1052512"/>
            <a:ext cx="11461750" cy="6443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7"/>
          <p:cNvSpPr txBox="1"/>
          <p:nvPr/>
        </p:nvSpPr>
        <p:spPr>
          <a:xfrm>
            <a:off x="3563937" y="3789362"/>
            <a:ext cx="1800225" cy="28733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276600" y="4652962"/>
            <a:ext cx="1800225" cy="288925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pic>
        <p:nvPicPr>
          <p:cNvPr id="286" name="Google Shape;286;p3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6012" y="981075"/>
            <a:ext cx="12160250" cy="683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188912"/>
            <a:ext cx="5121275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pic>
        <p:nvPicPr>
          <p:cNvPr id="293" name="Google Shape;293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412" y="981075"/>
            <a:ext cx="11009312" cy="618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pic>
        <p:nvPicPr>
          <p:cNvPr id="300" name="Google Shape;300;p4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28675" y="908050"/>
            <a:ext cx="11161712" cy="627538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4211637" y="6092825"/>
            <a:ext cx="1223962" cy="4318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1337" y="1052512"/>
            <a:ext cx="10937875" cy="6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1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309" name="Google Shape;309;p41"/>
          <p:cNvSpPr txBox="1"/>
          <p:nvPr/>
        </p:nvSpPr>
        <p:spPr>
          <a:xfrm>
            <a:off x="4643437" y="5373687"/>
            <a:ext cx="911225" cy="4318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08050"/>
            <a:ext cx="9209087" cy="468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395287" y="2708275"/>
            <a:ext cx="1908175" cy="504825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1125537"/>
            <a:ext cx="11298237" cy="635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3779837" y="5013325"/>
            <a:ext cx="1223962" cy="4318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73137" y="1600200"/>
            <a:ext cx="10874375" cy="611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212" y="1125537"/>
            <a:ext cx="10937875" cy="614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332" name="Google Shape;332;p44"/>
          <p:cNvSpPr txBox="1"/>
          <p:nvPr/>
        </p:nvSpPr>
        <p:spPr>
          <a:xfrm>
            <a:off x="4140200" y="4437062"/>
            <a:ext cx="1223962" cy="4318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3563937" y="5013325"/>
            <a:ext cx="936625" cy="4318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1268412"/>
            <a:ext cx="10866437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5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341" name="Google Shape;341;p45"/>
          <p:cNvSpPr txBox="1"/>
          <p:nvPr/>
        </p:nvSpPr>
        <p:spPr>
          <a:xfrm>
            <a:off x="4787900" y="5516562"/>
            <a:ext cx="1223962" cy="43338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1196975"/>
            <a:ext cx="11009312" cy="618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  <p:sp>
        <p:nvSpPr>
          <p:cNvPr id="349" name="Google Shape;349;p46"/>
          <p:cNvSpPr txBox="1"/>
          <p:nvPr/>
        </p:nvSpPr>
        <p:spPr>
          <a:xfrm>
            <a:off x="1924050" y="4565650"/>
            <a:ext cx="1150937" cy="28733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5300" y="1125537"/>
            <a:ext cx="11874500" cy="667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7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Pagos de Nomina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312" y="995362"/>
            <a:ext cx="10477500" cy="58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88912"/>
            <a:ext cx="4760912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Pago a Proveedores – Afiliación al Servicio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1763712" y="3836987"/>
            <a:ext cx="1187450" cy="2159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44575" y="1052512"/>
            <a:ext cx="10887075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5" y="917575"/>
            <a:ext cx="9945687" cy="59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276600" y="2581275"/>
            <a:ext cx="4032250" cy="2592387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275137" y="5516562"/>
            <a:ext cx="1000125" cy="265112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775" y="836612"/>
            <a:ext cx="10887075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44450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4067175" y="115887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3059112" y="3716337"/>
            <a:ext cx="5257800" cy="180022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997450" y="5661025"/>
            <a:ext cx="998537" cy="263525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7237" y="908050"/>
            <a:ext cx="11015662" cy="619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4859337" y="5621337"/>
            <a:ext cx="1225550" cy="40005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212" y="981075"/>
            <a:ext cx="11153775" cy="62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88912"/>
            <a:ext cx="39687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4067175" y="260350"/>
            <a:ext cx="507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Nomina Plus – Afiliación al Servicio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